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7" r:id="rId2"/>
    <p:sldId id="256" r:id="rId3"/>
    <p:sldId id="258" r:id="rId4"/>
    <p:sldId id="263" r:id="rId5"/>
    <p:sldId id="260" r:id="rId6"/>
    <p:sldId id="261" r:id="rId7"/>
    <p:sldId id="259" r:id="rId8"/>
    <p:sldId id="262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768B-DBBE-44F2-9808-E8099B1D9D8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293F-5FB2-4337-899E-6DDAF27F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9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5C3BE-85B5-4CE9-ADD6-2379DD90E82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815F-EE60-4A31-9028-08A5131C0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Raise a Million Dollars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597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elebritybase.info/wp-content/uploads/2013/11/Steve_Mar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943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1929"/>
          </a:xfrm>
        </p:spPr>
        <p:txBody>
          <a:bodyPr>
            <a:normAutofit/>
          </a:bodyPr>
          <a:lstStyle/>
          <a:p>
            <a:pPr algn="ctr"/>
            <a:r>
              <a:rPr lang="en-US" sz="41300" b="1" dirty="0" smtClean="0"/>
              <a:t>#1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34872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ejiendoelmundo.files.wordpress.com/2011/11/his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343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irlguidescanblog.files.wordpress.com/2014/10/cookie-histo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athgo.org/ablog/wp-content/uploads/2013/04/social-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rowdfunding.cmf-fmc.ca/uploads/images/total_e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8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creenfellows.com/wp-content/uploads/2014/05/community-4fce1e40652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85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945" y="1302327"/>
            <a:ext cx="85482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Share a way in which your organization is building strong relationships with your community?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What else could your organization be doing to build strong relationships with your community?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23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36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Raise a Million Dollars</vt:lpstr>
      <vt:lpstr>PowerPoint Presentation</vt:lpstr>
      <vt:lpstr>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Raise a Million Dollars</dc:title>
  <dc:creator>Karen Ball</dc:creator>
  <cp:lastModifiedBy>jennifer.banks-doll</cp:lastModifiedBy>
  <cp:revision>9</cp:revision>
  <cp:lastPrinted>2014-11-22T01:47:00Z</cp:lastPrinted>
  <dcterms:created xsi:type="dcterms:W3CDTF">2014-11-21T23:38:50Z</dcterms:created>
  <dcterms:modified xsi:type="dcterms:W3CDTF">2015-01-12T19:22:13Z</dcterms:modified>
</cp:coreProperties>
</file>